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66928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66928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2" y="566928"/>
            <a:ext cx="102269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36" y="566928"/>
            <a:ext cx="69159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83" y="566928"/>
            <a:ext cx="86604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39" y="566928"/>
            <a:ext cx="59027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